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  <Override PartName="/ppt/slides/slided.xml" ContentType="application/vnd.openxmlformats-officedocument.presentationml.slide+xml"/>
  <Override PartName="/ppt/slides/slidee.xml" ContentType="application/vnd.openxmlformats-officedocument.presentationml.slide+xml"/>
  <Override PartName="/ppt/slides/slidef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  <p:sldId id="269" r:id="RelId12"/>
    <p:sldId id="270" r:id="RelId13"/>
    <p:sldId id="271" r:id="Rel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Relationship Type="http://schemas.openxmlformats.org/officeDocument/2006/relationships/slide" Target="/ppt/slides/slidee.xml" Id="RelId12" /><Relationship Type="http://schemas.openxmlformats.org/officeDocument/2006/relationships/slide" Target="/ppt/slides/slidef.xml" Id="RelId13" /><Relationship Type="http://schemas.openxmlformats.org/officeDocument/2006/relationships/slide" Target="/ppt/slides/slide10.xml" Id="Rel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reports/82e4dcb7-2df1-4738-a969-84f67141e867?pbi_source=PowerPoint" TargetMode="External" Id="coverSlideHpLink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b012e79bc8db4bf5" /><Relationship Type="http://schemas.openxmlformats.org/officeDocument/2006/relationships/hyperlink" Target="https://app.powerbi.com/reports/82e4dcb7-2df1-4738-a969-84f67141e867/ReportSectionf325623c297ee7dc898a?pbi_source=PowerPoint" TargetMode="External" Id="RelId14" /><Relationship Type="http://schemas.openxmlformats.org/officeDocument/2006/relationships/image" Target="/ppt/media/image12.png" Id="imgId3571014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061d0f671ca4477" /><Relationship Type="http://schemas.openxmlformats.org/officeDocument/2006/relationships/hyperlink" Target="https://app.powerbi.com/reports/82e4dcb7-2df1-4738-a969-84f67141e867/ReportSection3260dd49c530bc0e7969?pbi_source=PowerPoint" TargetMode="External" Id="RelId0" /><Relationship Type="http://schemas.openxmlformats.org/officeDocument/2006/relationships/image" Target="/ppt/media/image4.png" Id="imgId3571013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ba806fb4cc44902" /><Relationship Type="http://schemas.openxmlformats.org/officeDocument/2006/relationships/hyperlink" Target="https://app.powerbi.com/reports/82e4dcb7-2df1-4738-a969-84f67141e867/ReportSection8ea6cedd601ad3bdc1a2?pbi_source=PowerPoint" TargetMode="External" Id="RelId1" /><Relationship Type="http://schemas.openxmlformats.org/officeDocument/2006/relationships/image" Target="/ppt/media/image5.png" Id="imgId3571013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b68cdbb94ef4099" /><Relationship Type="http://schemas.openxmlformats.org/officeDocument/2006/relationships/hyperlink" Target="https://app.powerbi.com/reports/82e4dcb7-2df1-4738-a969-84f67141e867/ReportSection34cd926671a5cce59a66?pbi_source=PowerPoint" TargetMode="External" Id="RelId2" /><Relationship Type="http://schemas.openxmlformats.org/officeDocument/2006/relationships/image" Target="/ppt/media/image6.png" Id="imgId3571013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36468981db614361" /><Relationship Type="http://schemas.openxmlformats.org/officeDocument/2006/relationships/hyperlink" Target="https://app.powerbi.com/reports/82e4dcb7-2df1-4738-a969-84f67141e867/ReportSection37321de6e16093a554a7?pbi_source=PowerPoint" TargetMode="External" Id="RelId3" /><Relationship Type="http://schemas.openxmlformats.org/officeDocument/2006/relationships/image" Target="/ppt/media/image7.png" Id="imgId3571013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ee77b6658fce4d33" /><Relationship Type="http://schemas.openxmlformats.org/officeDocument/2006/relationships/hyperlink" Target="https://app.powerbi.com/reports/82e4dcb7-2df1-4738-a969-84f67141e867/ReportSection0a8a71158393b5cc36a8?pbi_source=PowerPoint" TargetMode="External" Id="RelId4" /><Relationship Type="http://schemas.openxmlformats.org/officeDocument/2006/relationships/image" Target="/ppt/media/image8.png" Id="imgId3571013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173496c65b54c1e" /><Relationship Type="http://schemas.openxmlformats.org/officeDocument/2006/relationships/hyperlink" Target="https://app.powerbi.com/reports/82e4dcb7-2df1-4738-a969-84f67141e867/ReportSectionb19e3a1e9b2130003d82?pbi_source=PowerPoint" TargetMode="External" Id="RelId5" /><Relationship Type="http://schemas.openxmlformats.org/officeDocument/2006/relationships/image" Target="/ppt/media/image9.png" Id="imgId3571013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6162f33bc4144e7" /><Relationship Type="http://schemas.openxmlformats.org/officeDocument/2006/relationships/hyperlink" Target="https://app.powerbi.com/reports/82e4dcb7-2df1-4738-a969-84f67141e867/ReportSectionde7badbe66c32f21cb42?pbi_source=PowerPoint" TargetMode="External" Id="RelId6" /><Relationship Type="http://schemas.openxmlformats.org/officeDocument/2006/relationships/image" Target="/ppt/media/imagea.png" Id="imgId3571013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767be3fc083a460d" /><Relationship Type="http://schemas.openxmlformats.org/officeDocument/2006/relationships/hyperlink" Target="https://app.powerbi.com/reports/82e4dcb7-2df1-4738-a969-84f67141e867/ReportSectiondda2ff08170ec0297a1f?pbi_source=PowerPoint" TargetMode="External" Id="RelId7" /><Relationship Type="http://schemas.openxmlformats.org/officeDocument/2006/relationships/image" Target="/ppt/media/imageb.png" Id="imgId35710137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32902febf364729" /><Relationship Type="http://schemas.openxmlformats.org/officeDocument/2006/relationships/hyperlink" Target="https://app.powerbi.com/reports/82e4dcb7-2df1-4738-a969-84f67141e867/ReportSectiona5441dd2b633fd37de89?pbi_source=PowerPoint" TargetMode="External" Id="RelId8" /><Relationship Type="http://schemas.openxmlformats.org/officeDocument/2006/relationships/image" Target="/ppt/media/imagec.png" Id="imgId35710138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40c3f45723d414f" /><Relationship Type="http://schemas.openxmlformats.org/officeDocument/2006/relationships/hyperlink" Target="https://app.powerbi.com/reports/82e4dcb7-2df1-4738-a969-84f67141e867/ReportSectionc3a349e7f57c1c9ac4db?pbi_source=PowerPoint" TargetMode="External" Id="RelId9" /><Relationship Type="http://schemas.openxmlformats.org/officeDocument/2006/relationships/image" Target="/ppt/media/imaged.png" Id="imgId35710139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faa177d90a34d51" /><Relationship Type="http://schemas.openxmlformats.org/officeDocument/2006/relationships/hyperlink" Target="https://app.powerbi.com/reports/82e4dcb7-2df1-4738-a969-84f67141e867/ReportSection2dd16c5c950ab789bffb?pbi_source=PowerPoint" TargetMode="External" Id="RelId10" /><Relationship Type="http://schemas.openxmlformats.org/officeDocument/2006/relationships/image" Target="/ppt/media/imagee.png" Id="imgId35710140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23b80fed04ed4c6b" /><Relationship Type="http://schemas.openxmlformats.org/officeDocument/2006/relationships/hyperlink" Target="https://app.powerbi.com/reports/82e4dcb7-2df1-4738-a969-84f67141e867/ReportSectionea6a10c47f9911e2a513?pbi_source=PowerPoint" TargetMode="External" Id="RelId11" /><Relationship Type="http://schemas.openxmlformats.org/officeDocument/2006/relationships/image" Target="/ppt/media/imagef.png" Id="imgId35710141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eef666c08c74a78" /><Relationship Type="http://schemas.openxmlformats.org/officeDocument/2006/relationships/hyperlink" Target="https://app.powerbi.com/reports/82e4dcb7-2df1-4738-a969-84f67141e867/ReportSectione78ad36fe57f865dcade?pbi_source=PowerPoint" TargetMode="External" Id="RelId12" /><Relationship Type="http://schemas.openxmlformats.org/officeDocument/2006/relationships/image" Target="/ppt/media/image10.png" Id="imgId35710142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a567e7d2f994fe7" /><Relationship Type="http://schemas.openxmlformats.org/officeDocument/2006/relationships/hyperlink" Target="https://app.powerbi.com/reports/82e4dcb7-2df1-4738-a969-84f67141e867/ReportSection7f9dfceaa6d3b415f909?pbi_source=PowerPoint" TargetMode="External" Id="RelId13" /><Relationship Type="http://schemas.openxmlformats.org/officeDocument/2006/relationships/image" Target="/ppt/media/image11.png" Id="imgId35710143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kerdoiv13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12:19:12 PM GMT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3/16/2018 12:17:17 PM GMT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4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3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4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4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e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4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f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571014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